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210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18079" y="9618079"/>
            <a:ext cx="667635" cy="667635"/>
            <a:chOff x="17618079" y="9618079"/>
            <a:chExt cx="667635" cy="66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8079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0105" y="9330105"/>
            <a:ext cx="955609" cy="955609"/>
            <a:chOff x="17330105" y="9330105"/>
            <a:chExt cx="955609" cy="9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30105" y="9330105"/>
              <a:ext cx="955609" cy="955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667635" cy="667635"/>
            <a:chOff x="0" y="0"/>
            <a:chExt cx="667635" cy="667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18079" y="0"/>
            <a:ext cx="667635" cy="667635"/>
            <a:chOff x="17618079" y="0"/>
            <a:chExt cx="667635" cy="66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8079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955609" cy="955609"/>
            <a:chOff x="0" y="0"/>
            <a:chExt cx="955609" cy="955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55609" cy="95560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2018-2020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400000" y="9386717"/>
            <a:ext cx="12904762" cy="6031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PLEASE ENTER YOUR TEXT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926780" y="6773798"/>
            <a:ext cx="12652687" cy="12554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6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791929" y="1586192"/>
            <a:ext cx="21022421" cy="8664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 AM</a:t>
            </a:r>
          </a:p>
          <a:p>
            <a:pPr algn="just"/>
            <a:r>
              <a:rPr lang="en-US" sz="17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MIRI KANG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466203" y="935836"/>
            <a:ext cx="2927502" cy="4216761"/>
            <a:chOff x="14466203" y="935836"/>
            <a:chExt cx="2927502" cy="4216761"/>
          </a:xfrm>
        </p:grpSpPr>
        <p:sp>
          <p:nvSpPr>
            <p:cNvPr id="4" name="Object 4"/>
            <p:cNvSpPr txBox="1"/>
            <p:nvPr/>
          </p:nvSpPr>
          <p:spPr>
            <a:xfrm>
              <a:off x="14475727" y="3537136"/>
              <a:ext cx="4376967" cy="24231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관련된 세부사항을 입력해주세요</a:t>
              </a:r>
            </a:p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사용된 폰트는 에스코어 드림3입니다. 사이즈는 16이며 자간은-1,</a:t>
              </a:r>
            </a:p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행간은 40입니다.</a:t>
              </a:r>
            </a:p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장평은 100%입니다.</a:t>
              </a:r>
              <a:endParaRPr lang="en-US"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466203" y="935836"/>
              <a:ext cx="4357143" cy="22134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600" dirty="0" smtClean="0">
                  <a:solidFill>
                    <a:srgbClr val="000000"/>
                  </a:solidFill>
                  <a:latin typeface="에스코어 드림 4 Regular" pitchFamily="34" charset="0"/>
                  <a:cs typeface="에스코어 드림 4 Regular" pitchFamily="34" charset="0"/>
                </a:rPr>
                <a:t>왼쪽 포스터를</a:t>
              </a:r>
            </a:p>
            <a:p>
              <a:pPr algn="just"/>
              <a:r>
                <a:rPr lang="en-US" sz="2600" dirty="0" smtClean="0">
                  <a:solidFill>
                    <a:srgbClr val="000000"/>
                  </a:solidFill>
                  <a:latin typeface="에스코어 드림 4 Regular" pitchFamily="34" charset="0"/>
                  <a:cs typeface="에스코어 드림 4 Regular" pitchFamily="34" charset="0"/>
                </a:rPr>
                <a:t>원하시는 이미지로</a:t>
              </a:r>
            </a:p>
            <a:p>
              <a:pPr algn="just"/>
              <a:r>
                <a:rPr lang="en-US" sz="2600" dirty="0" smtClean="0">
                  <a:solidFill>
                    <a:srgbClr val="000000"/>
                  </a:solidFill>
                  <a:latin typeface="에스코어 드림 4 Regular" pitchFamily="34" charset="0"/>
                  <a:cs typeface="에스코어 드림 4 Regular" pitchFamily="34" charset="0"/>
                </a:rPr>
                <a:t>대체해주세요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4475727" y="3178585"/>
              <a:ext cx="2809883" cy="63443"/>
              <a:chOff x="14475727" y="3178585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4475727" y="3178585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60146" y="-574989"/>
            <a:ext cx="14160146" cy="9770500"/>
            <a:chOff x="-160146" y="-574989"/>
            <a:chExt cx="14160146" cy="9770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146" y="-574989"/>
              <a:ext cx="14160146" cy="977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074" y="916692"/>
            <a:ext cx="5085384" cy="7112425"/>
            <a:chOff x="1197074" y="916692"/>
            <a:chExt cx="5085384" cy="7112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45783" y="-2645213"/>
              <a:ext cx="10171429" cy="1422857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74" y="916692"/>
              <a:ext cx="5085384" cy="711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55556" y="-380820"/>
            <a:ext cx="3408797" cy="3408797"/>
            <a:chOff x="14755556" y="-380820"/>
            <a:chExt cx="3408797" cy="34087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5556" y="-380820"/>
              <a:ext cx="3408797" cy="34087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5349" y="831018"/>
            <a:ext cx="13975017" cy="8623678"/>
            <a:chOff x="2155349" y="831018"/>
            <a:chExt cx="13975017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349" y="831018"/>
              <a:ext cx="13975017" cy="86236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010431" y="6290419"/>
            <a:ext cx="4791623" cy="1515478"/>
            <a:chOff x="-1010431" y="6290419"/>
            <a:chExt cx="4791623" cy="15154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010431" y="6290419"/>
              <a:ext cx="4791623" cy="15154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2818" y="5382162"/>
            <a:ext cx="3946654" cy="1374688"/>
            <a:chOff x="7192818" y="5382162"/>
            <a:chExt cx="3946654" cy="1374688"/>
          </a:xfrm>
        </p:grpSpPr>
        <p:sp>
          <p:nvSpPr>
            <p:cNvPr id="15" name="Object 15"/>
            <p:cNvSpPr txBox="1"/>
            <p:nvPr/>
          </p:nvSpPr>
          <p:spPr>
            <a:xfrm>
              <a:off x="8441803" y="5598413"/>
              <a:ext cx="4046504" cy="171836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7500" kern="0" spc="-300" dirty="0" smtClean="0">
                  <a:solidFill>
                    <a:srgbClr val="000000"/>
                  </a:solidFill>
                  <a:latin typeface="Black Han Sans" pitchFamily="34" charset="0"/>
                  <a:cs typeface="Black Han Sans" pitchFamily="34" charset="0"/>
                </a:rPr>
                <a:t>조 발표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7192818" y="5382162"/>
              <a:ext cx="1185288" cy="1374688"/>
              <a:chOff x="7192818" y="5382162"/>
              <a:chExt cx="1185288" cy="137468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192818" y="5561620"/>
                <a:ext cx="1185288" cy="1185288"/>
                <a:chOff x="7192818" y="5561620"/>
                <a:chExt cx="1185288" cy="118528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192818" y="5561620"/>
                  <a:ext cx="1185288" cy="1185288"/>
                </a:xfrm>
                <a:prstGeom prst="rect">
                  <a:avLst/>
                </a:prstGeom>
              </p:spPr>
            </p:pic>
          </p:grpSp>
          <p:sp>
            <p:nvSpPr>
              <p:cNvPr id="20" name="Object 20"/>
              <p:cNvSpPr txBox="1"/>
              <p:nvPr/>
            </p:nvSpPr>
            <p:spPr>
              <a:xfrm>
                <a:off x="7214508" y="5382162"/>
                <a:ext cx="951591" cy="206203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9000" kern="0" spc="-300" dirty="0" smtClean="0">
                    <a:solidFill>
                      <a:srgbClr val="00FF00"/>
                    </a:solidFill>
                    <a:latin typeface="Black Han Sans" pitchFamily="34" charset="0"/>
                    <a:cs typeface="Black Han Sans" pitchFamily="34" charset="0"/>
                  </a:rPr>
                  <a:t>5</a:t>
                </a:r>
                <a:endParaRPr lang="en-US" dirty="0"/>
              </a:p>
            </p:txBody>
          </p:sp>
        </p:grpSp>
      </p:grpSp>
      <p:grpSp>
        <p:nvGrpSpPr>
          <p:cNvPr id="1008" name="그룹 1008"/>
          <p:cNvGrpSpPr/>
          <p:nvPr/>
        </p:nvGrpSpPr>
        <p:grpSpPr>
          <a:xfrm>
            <a:off x="2826739" y="7086554"/>
            <a:ext cx="12439211" cy="196508"/>
            <a:chOff x="2826739" y="7086554"/>
            <a:chExt cx="12439211" cy="1965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6739" y="7086554"/>
              <a:ext cx="12439211" cy="19650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437" y="7503439"/>
            <a:ext cx="15249513" cy="161007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kern="0" spc="-1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2019nnnn 이진호. 2020nnnn 오나라, 2020nnnn 진혁,</a:t>
            </a:r>
          </a:p>
          <a:p>
            <a:pPr algn="ctr"/>
            <a:r>
              <a:rPr lang="en-US" sz="2700" kern="0" spc="-1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2020nnnn 김민기, 2020nnnn 강미미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68590" y="1529420"/>
            <a:ext cx="15159525" cy="5491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0" kern="0" spc="-500" dirty="0" smtClean="0">
                <a:solidFill>
                  <a:srgbClr val="000000"/>
                </a:solidFill>
                <a:latin typeface="Black Han Sans" pitchFamily="34" charset="0"/>
                <a:cs typeface="Black Han Sans" pitchFamily="34" charset="0"/>
              </a:rPr>
              <a:t>발표 주제를</a:t>
            </a:r>
          </a:p>
          <a:p>
            <a:pPr algn="ctr"/>
            <a:r>
              <a:rPr lang="en-US" sz="13000" kern="0" spc="-500" dirty="0" smtClean="0">
                <a:solidFill>
                  <a:srgbClr val="000000"/>
                </a:solidFill>
                <a:latin typeface="Black Han Sans" pitchFamily="34" charset="0"/>
                <a:cs typeface="Black Han Sans" pitchFamily="34" charset="0"/>
              </a:rPr>
              <a:t>입력해주세요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5457685" y="8398441"/>
            <a:ext cx="960060" cy="1404733"/>
            <a:chOff x="15457685" y="8398441"/>
            <a:chExt cx="960060" cy="14047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57685" y="8398441"/>
              <a:ext cx="960060" cy="14047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93002" y="3816943"/>
            <a:ext cx="787750" cy="51916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-2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문</a:t>
            </a:r>
          </a:p>
          <a:p>
            <a:pPr algn="ctr"/>
            <a:r>
              <a:rPr lang="en-US" sz="5000" kern="0" spc="-2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화</a:t>
            </a:r>
          </a:p>
          <a:p>
            <a:pPr algn="ctr"/>
            <a:r>
              <a:rPr lang="en-US" sz="5000" kern="0" spc="-2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와</a:t>
            </a:r>
          </a:p>
          <a:p>
            <a:pPr algn="ctr"/>
            <a:endParaRPr lang="en-US" sz="5000" kern="0" spc="-200" dirty="0" smtClean="0">
              <a:solidFill>
                <a:srgbClr val="000000"/>
              </a:solidFill>
              <a:latin typeface="에스코어 드림 5 Medium" pitchFamily="34" charset="0"/>
              <a:cs typeface="에스코어 드림 5 Medium" pitchFamily="34" charset="0"/>
            </a:endParaRPr>
          </a:p>
          <a:p>
            <a:pPr algn="ctr"/>
            <a:r>
              <a:rPr lang="en-US" sz="5000" kern="0" spc="-2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이</a:t>
            </a:r>
          </a:p>
          <a:p>
            <a:pPr algn="ctr"/>
            <a:r>
              <a:rPr lang="en-US" sz="5000" kern="0" spc="-2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해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66550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66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12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관련된 문장 혹은,</a:t>
            </a:r>
          </a:p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7422" y="1889333"/>
            <a:ext cx="4483530" cy="6507047"/>
            <a:chOff x="11897422" y="1889333"/>
            <a:chExt cx="4483530" cy="6507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7422" y="1889333"/>
              <a:ext cx="4483530" cy="1690515"/>
              <a:chOff x="11897422" y="1889333"/>
              <a:chExt cx="4483530" cy="1690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7422" y="1889333"/>
                <a:ext cx="4483530" cy="1690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97422" y="3921646"/>
              <a:ext cx="4474735" cy="4474735"/>
              <a:chOff x="11897422" y="3921646"/>
              <a:chExt cx="4474735" cy="4474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97422" y="3921646"/>
                <a:ext cx="4474735" cy="4474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88717" y="1878181"/>
            <a:ext cx="4620004" cy="6507047"/>
            <a:chOff x="6988717" y="1878181"/>
            <a:chExt cx="4620004" cy="6507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88717" y="1878181"/>
              <a:ext cx="4620004" cy="6507047"/>
              <a:chOff x="6988717" y="1878181"/>
              <a:chExt cx="4620004" cy="65070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88717" y="1878181"/>
                <a:ext cx="4620004" cy="65070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69979" y="3245502"/>
              <a:ext cx="2191109" cy="4652587"/>
              <a:chOff x="8169979" y="3245502"/>
              <a:chExt cx="2191109" cy="4652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9979" y="3245502"/>
                <a:ext cx="2191109" cy="46525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075473" y="2342980"/>
            <a:ext cx="4305480" cy="4905416"/>
            <a:chOff x="12075473" y="2342980"/>
            <a:chExt cx="4305480" cy="4905416"/>
          </a:xfrm>
        </p:grpSpPr>
        <p:sp>
          <p:nvSpPr>
            <p:cNvPr id="5" name="Object 5"/>
            <p:cNvSpPr txBox="1"/>
            <p:nvPr/>
          </p:nvSpPr>
          <p:spPr>
            <a:xfrm>
              <a:off x="12084997" y="4124613"/>
              <a:ext cx="6443934" cy="46856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자간은-1,행간은 50입니다. 장평은 100%입니다.</a:t>
              </a:r>
            </a:p>
            <a:p>
              <a:pPr algn="just"/>
              <a:endPara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endParaRPr>
            </a:p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자간은-1,행간은 50입니다.</a:t>
              </a:r>
            </a:p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장평은 100%입니다. 글줄은 8줄에서 10줄 정도</a:t>
              </a:r>
            </a:p>
            <a:p>
              <a:pPr algn="just"/>
              <a:r>
                <a:rPr lang="en-US" sz="1600" dirty="0" smtClean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적어주시면 가장 안정적으로 보입니다.</a:t>
              </a:r>
              <a:endParaRPr lang="en-US"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075473" y="2342980"/>
              <a:ext cx="6396852" cy="14667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600" dirty="0" smtClean="0">
                  <a:solidFill>
                    <a:srgbClr val="000000"/>
                  </a:solidFill>
                  <a:latin typeface="에스코어 드림 4 Regular" pitchFamily="34" charset="0"/>
                  <a:cs typeface="에스코어 드림 4 Regular" pitchFamily="34" charset="0"/>
                </a:rPr>
                <a:t>모바일 페이지 이미지를</a:t>
              </a:r>
            </a:p>
            <a:p>
              <a:pPr algn="just"/>
              <a:r>
                <a:rPr lang="en-US" sz="2600" dirty="0" smtClean="0">
                  <a:solidFill>
                    <a:srgbClr val="000000"/>
                  </a:solidFill>
                  <a:latin typeface="에스코어 드림 4 Regular" pitchFamily="34" charset="0"/>
                  <a:cs typeface="에스코어 드림 4 Regular" pitchFamily="34" charset="0"/>
                </a:rPr>
                <a:t>넣어주세요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084997" y="3766063"/>
              <a:ext cx="4266667" cy="63443"/>
              <a:chOff x="12084997" y="3766063"/>
              <a:chExt cx="4266667" cy="63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2084997" y="376606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4762" y="1923810"/>
              <a:ext cx="9386311" cy="6476554"/>
              <a:chOff x="1904762" y="1923810"/>
              <a:chExt cx="9386311" cy="6476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04762" y="1923810"/>
                <a:ext cx="9386311" cy="6476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80952" y="2621292"/>
              <a:ext cx="2426799" cy="5153048"/>
              <a:chOff x="3980952" y="2621292"/>
              <a:chExt cx="2426799" cy="51530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80952" y="2621292"/>
                <a:ext cx="2426799" cy="5153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696" y="3026286"/>
            <a:ext cx="16961905" cy="11638095"/>
            <a:chOff x="663696" y="3026286"/>
            <a:chExt cx="16961905" cy="11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696" y="3026286"/>
              <a:ext cx="16958233" cy="11637588"/>
              <a:chOff x="663696" y="3026286"/>
              <a:chExt cx="16958233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696" y="3026286"/>
                <a:ext cx="16958233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-100000" y="1894921"/>
            <a:ext cx="15404762" cy="877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 에스코어 드림3입니다. 사이즈는 14이며 자간은-1,행간은 50입니다.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장평은 100%입니다. 글줄은 2줄정도 길게 써주시는게 가장 안정적으로 보입니다.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000787" y="1224536"/>
            <a:ext cx="8570117" cy="5942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웹페이지 이미지를 넣어주세요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342857" y="1831436"/>
            <a:ext cx="18828571" cy="5668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THANK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38095" y="4897394"/>
            <a:ext cx="10480951" cy="5668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2085714" y="4974042"/>
            <a:ext cx="6621563" cy="52118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전체 내용을 간단하게 요약해주는 글귀를 넣으면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좋습니다. 어떤 주제인지, 혹은 어떤 사람인지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소개시키는 페이지입니다. 관련된 세부사항을 입력해주세요. 사용된 폰트는 에스코어 드림3입니다.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사이즈는 16이며 자간은-1,행간은 50입니다.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장평은 100%입니다. 글줄은 10 ~ 12줄 정도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넣으시면 가장 안정적으로 보입니다.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 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 행간은 50입니다. 장평은 100%입니다.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3042298"/>
            <a:ext cx="14685714" cy="59843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AN</a:t>
            </a:r>
          </a:p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OVERVIEW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04762" y="166550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*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04036" y="166550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2057143" y="166550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186441" y="1894376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7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SUB TEXT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904762" y="4319956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186441" y="4548830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7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SUB TEXT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4762" y="166550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904762" y="6974411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186441" y="7203284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7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SUB TEXT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004036" y="4319956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05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285714" y="4548830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7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SUB TEXT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7004036" y="6974411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06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285714" y="7203284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7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SUB TEXT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2057143" y="4319956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08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338822" y="4548830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7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SUB TEXT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2057143" y="6944319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09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3338822" y="7203284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7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SUB TEXT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8285714" y="1894376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7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SUB TEXT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3338822" y="1894376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7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SUB TEXT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94992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6534103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4262" y="3794992"/>
            <a:ext cx="4266667" cy="63443"/>
            <a:chOff x="12084262" y="3794992"/>
            <a:chExt cx="4266667" cy="634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842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4262" y="6534103"/>
            <a:ext cx="4266667" cy="63443"/>
            <a:chOff x="12084262" y="6534103"/>
            <a:chExt cx="4266667" cy="634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842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94512" y="3794992"/>
            <a:ext cx="4266667" cy="63443"/>
            <a:chOff x="6994512" y="3794992"/>
            <a:chExt cx="4266667" cy="634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94512" y="6534103"/>
            <a:ext cx="4266667" cy="63443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6986688" y="2110583"/>
            <a:ext cx="7612655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01.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0000" y="3051822"/>
            <a:ext cx="14699950" cy="59843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SIMPLE</a:t>
            </a:r>
          </a:p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PROFILE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04036" y="1646011"/>
            <a:ext cx="5693947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kern="0" spc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2019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4036" y="5719366"/>
            <a:ext cx="6489751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에스코어 드림 3 Light" pitchFamily="34" charset="0"/>
              <a:cs typeface="에스코어 드림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사용된 폰트는 에스코어 드림3입니다. 사이즈는 16이며 자간은-1,행간은 50입니다. 장평은 100%입니다. 글줄은 8 ~ 10줄 정도 넣으시면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057143" y="1646011"/>
            <a:ext cx="5571429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kern="0" spc="1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057143" y="5719366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글줄은 8줄에서 10줄 정도가 가장 안정적입니다.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1646011"/>
            <a:ext cx="6057143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2018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4762" y="5719366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에스코어 드림 3 Light" pitchFamily="34" charset="0"/>
              <a:cs typeface="에스코어 드림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사이즈는 16이며 자간은-1,행간은 50입니다.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95238" y="3528935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해당 년도의</a:t>
            </a:r>
          </a:p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강조할 커리어를</a:t>
            </a:r>
          </a:p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적어주세요.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004036" y="3528935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해당 년도의</a:t>
            </a:r>
          </a:p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강조할 커리어를</a:t>
            </a:r>
          </a:p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적어주세요.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057143" y="3528935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해당 년도의</a:t>
            </a:r>
          </a:p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강조할 커리어를</a:t>
            </a:r>
          </a:p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4595" y="4054595"/>
            <a:ext cx="4326357" cy="4326357"/>
            <a:chOff x="12054595" y="4054595"/>
            <a:chExt cx="4326357" cy="4326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595" y="4054595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7928" y="1923574"/>
            <a:ext cx="4326357" cy="4326357"/>
            <a:chOff x="6987928" y="1923574"/>
            <a:chExt cx="4326357" cy="4326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7928" y="1923574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762" y="4054595"/>
            <a:ext cx="4326357" cy="4326357"/>
            <a:chOff x="1904762" y="4054595"/>
            <a:chExt cx="4326357" cy="4326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4054595"/>
              <a:ext cx="4326357" cy="43263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486988" y="9463326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904762" y="4116391"/>
            <a:ext cx="2848158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300" kern="0" spc="12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18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117281" y="6932665"/>
            <a:ext cx="2051153" cy="21028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9200" kern="0" spc="12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20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928213" y="1890559"/>
            <a:ext cx="4295956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r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r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258417" y="1970811"/>
            <a:ext cx="1942857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9300" kern="0" spc="1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19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846901" y="6741273"/>
            <a:ext cx="4295956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r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r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904762" y="1890559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16입니다.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6986688" y="2110583"/>
            <a:ext cx="7612655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0000" y="3051822"/>
            <a:ext cx="14699950" cy="59843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PRINTING</a:t>
            </a:r>
          </a:p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66550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66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12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관련된 문장 혹은,</a:t>
            </a:r>
          </a:p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4124613"/>
            <a:ext cx="6443934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just"/>
            <a:endParaRPr lang="en-US" sz="1600" dirty="0" smtClean="0">
              <a:solidFill>
                <a:srgbClr val="000000"/>
              </a:solidFill>
              <a:latin typeface="에스코어 드림 3 Light" pitchFamily="34" charset="0"/>
              <a:cs typeface="에스코어 드림 3 Light" pitchFamily="34" charset="0"/>
            </a:endParaRP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95238" y="2342980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원하시는 이미지를</a:t>
            </a:r>
          </a:p>
          <a:p>
            <a:pPr algn="just"/>
            <a:r>
              <a:rPr lang="en-US" sz="2600" dirty="0" smtClean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오른쪽 이미지에 얹혀주세요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35" y="2300649"/>
            <a:ext cx="4195233" cy="5575603"/>
            <a:chOff x="9608735" y="2300649"/>
            <a:chExt cx="4195233" cy="55756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735" y="2300649"/>
              <a:ext cx="4195233" cy="5575603"/>
              <a:chOff x="9608735" y="2300649"/>
              <a:chExt cx="4195233" cy="55756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08735" y="2300649"/>
                <a:ext cx="4195233" cy="5575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997" y="2300649"/>
              <a:ext cx="4194972" cy="5575603"/>
              <a:chOff x="9608997" y="2300649"/>
              <a:chExt cx="4194972" cy="55756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8997" y="2300649"/>
                <a:ext cx="4194972" cy="5575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</Words>
  <Application>Microsoft Office PowerPoint</Application>
  <PresentationFormat>사용자 지정</PresentationFormat>
  <Paragraphs>182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Black Han Sans</vt:lpstr>
      <vt:lpstr>Noto Sans CJK KR Regular</vt:lpstr>
      <vt:lpstr>에스코어 드림 3 Light</vt:lpstr>
      <vt:lpstr>에스코어 드림 4 Regular</vt:lpstr>
      <vt:lpstr>에스코어 드림 5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1</cp:revision>
  <dcterms:created xsi:type="dcterms:W3CDTF">2021-04-30T10:34:51Z</dcterms:created>
  <dcterms:modified xsi:type="dcterms:W3CDTF">2021-04-30T01:50:42Z</dcterms:modified>
</cp:coreProperties>
</file>